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3" r:id="rId3"/>
    <p:sldId id="271" r:id="rId4"/>
    <p:sldId id="274" r:id="rId5"/>
    <p:sldId id="272" r:id="rId6"/>
    <p:sldId id="275" r:id="rId7"/>
    <p:sldId id="276" r:id="rId8"/>
    <p:sldId id="277" r:id="rId9"/>
    <p:sldId id="278" r:id="rId10"/>
    <p:sldId id="263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nne Nouwens" initials="TN" lastIdx="1" clrIdx="0">
    <p:extLst>
      <p:ext uri="{19B8F6BF-5375-455C-9EA6-DF929625EA0E}">
        <p15:presenceInfo xmlns:p15="http://schemas.microsoft.com/office/powerpoint/2012/main" userId="S::T.Nouwens@geonovum.nl::c65e34a5-b332-4552-a21d-6c2438e5aa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C00E"/>
    <a:srgbClr val="0085C6"/>
    <a:srgbClr val="6468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F95386-D06C-4A63-ACB4-AF253D77BE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FE8C825-4E20-4B94-95A7-9AECEC299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6995E92-06DD-4162-A97C-D3D14A7B7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41F389A-B53C-411D-A478-802B225AE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EE24D8-EF13-465E-A123-66B9162DF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894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3CFEBD-AA59-428D-B5EB-F267439CB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B4EA8CC-FFBF-4ED0-9383-A5F109CB23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EE4BBEF-D747-4226-932D-17A0843FC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98F9453-FA97-4E85-A4D6-820DCB08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E9B818-24B8-4A23-A00E-84629F288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80175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BF7DEFD-2FFA-43FB-9A11-01677EAA82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5D6E48C-29F2-46DF-93DE-17AE0A6173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FBE548A-4899-4DDC-AE63-F5A5CBA2C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5DD5D8C-9BC3-4B94-8D2D-CFE51A616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04C027B-E29F-41E1-AAE8-71233FBC1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7567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72E003-AB4E-4C10-82D2-57AE91502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D6A251-4017-409F-9F05-9EED04719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DD316E1-FB09-4A50-B37F-ED9694C43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9074A35-5901-4543-A9A3-C2CEAF038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B21A0C8-00B1-4AD9-989B-7B9208F62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901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2D7A2D-1CF0-417A-BF62-6ED00A0B5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66222A6-5A06-4502-ABF8-3283ED799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73C3DAE-655A-4B64-987D-E3E2A0B70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573809C-EDA3-4B9B-BF0F-6A8549C6B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A9F7748-DFC9-4E7C-A3E5-189F213A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740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BF7AB7-419D-4CD9-B612-3D573766F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5A63FA-4455-4485-A9D7-5E5A7B9306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DA1A747-D1C7-492D-BEA7-73C9C5203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3D95EB8-CD46-4C3F-8899-68E688359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DAF9F4D-E1F5-4C24-8650-4C19543E9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6626A24-6377-46DA-945A-6C7A01BF4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0436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13838D-B9D9-490E-B65B-879D41B51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2D09F8E-16A0-4CE9-A078-81E63FAF5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7557D9B-2876-4DEA-B430-0AE3FEC36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1D1909E-E725-4765-A1E2-8E999876D6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B592780-A28E-4E38-98B8-CBA0BE9CD9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1109D904-122E-43EE-B744-D35C1CEF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73E19927-8533-4CB4-BF1C-39F15E9AE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E4D266E9-0AEB-4D22-898E-9C2D837DF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6496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A6C831-B057-406F-8AB2-FFACAAD03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07B1764-6CE3-47D2-BE43-EDDD166B0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3981F91-9F87-4070-8D68-6D2C56980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5E87B7E-03BE-4FF4-82A8-3A88B7800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4136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183AE9DB-CC7F-4BAC-A2A9-60E8A4C36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6446547-ECEE-47B1-88F0-A16E3A33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1D458E8-76AD-42B8-8555-70B682394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7720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34642C-DED3-4292-BEC0-84DE17B81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0628CD-A609-4993-9F15-C0CC014E1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13D1CE7-C3D6-496C-955B-B04A62772A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1F635BB-81D0-4F4C-B3D0-73CBC64F3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BDAB7A-27FF-4ECD-961E-E4B86528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260C766-F8B2-46A1-92C4-ADD86B7F9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549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AFA32F-1165-4F10-B455-3EE29072D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856A581A-F3F1-4A21-942F-B167B3A18D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44FE82D-80C4-41FF-873C-D0E9AFA7F1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316B31D-2FD5-4280-8C76-0D0687028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D633E14-4911-47BF-8A32-08132AF3A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84EF505-2861-401D-8E5B-A97DDB37C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0439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C1DFF9-E148-4444-A1AF-095CE29A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150931B-E2DD-4AB6-8397-DF9DA6683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099A04-0C4C-4D7B-843E-E3E3A1E6E7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22BA6-4559-476E-9DD6-F27321AB3457}" type="datetimeFigureOut">
              <a:rPr lang="nl-NL" smtClean="0"/>
              <a:t>27-8-2021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87EED57-3B48-46DF-90DE-51BE5FCCB9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4C56D2E-5221-4405-BD41-F25D0083A3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D4BF6-069B-4514-9FCF-6203200157D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23787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onovum.nl/" TargetMode="External"/><Relationship Id="rId7" Type="http://schemas.openxmlformats.org/officeDocument/2006/relationships/hyperlink" Target="https://nl.linkedin.com/company/geonovum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witter.com/geonovum" TargetMode="External"/><Relationship Id="rId5" Type="http://schemas.openxmlformats.org/officeDocument/2006/relationships/hyperlink" Target="tel:+31033460410" TargetMode="External"/><Relationship Id="rId4" Type="http://schemas.openxmlformats.org/officeDocument/2006/relationships/hyperlink" Target="mailto:info@geonovum.n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5860FB3-5848-44C0-B8E7-BD5FF0BC29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0160" y="1777683"/>
            <a:ext cx="5588000" cy="2387600"/>
          </a:xfrm>
        </p:spPr>
        <p:txBody>
          <a:bodyPr>
            <a:normAutofit/>
          </a:bodyPr>
          <a:lstStyle/>
          <a:p>
            <a:pPr algn="l"/>
            <a:r>
              <a:rPr lang="nl-NL" sz="4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SOR model</a:t>
            </a:r>
            <a:br>
              <a:rPr lang="nl-NL" sz="4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nl-NL" sz="4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de praktijk</a:t>
            </a:r>
          </a:p>
        </p:txBody>
      </p:sp>
      <p:sp>
        <p:nvSpPr>
          <p:cNvPr id="5" name="Ondertitel 4">
            <a:extLst>
              <a:ext uri="{FF2B5EF4-FFF2-40B4-BE49-F238E27FC236}">
                <a16:creationId xmlns:a16="http://schemas.microsoft.com/office/drawing/2014/main" id="{E356EB69-3747-4B3C-A5E8-5227935D9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0160" y="4257358"/>
            <a:ext cx="5588000" cy="1367938"/>
          </a:xfrm>
        </p:spPr>
        <p:txBody>
          <a:bodyPr>
            <a:normAutofit/>
          </a:bodyPr>
          <a:lstStyle/>
          <a:p>
            <a:pPr algn="l"/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Wouter Beek</a:t>
            </a:r>
          </a:p>
          <a:p>
            <a:pPr algn="l"/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Kadaster Data </a:t>
            </a:r>
            <a:r>
              <a:rPr lang="nl-NL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Science</a:t>
            </a:r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Team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C3A45042-7257-4987-8B49-F9EDAB40A4F0}"/>
              </a:ext>
            </a:extLst>
          </p:cNvPr>
          <p:cNvSpPr txBox="1"/>
          <p:nvPr/>
        </p:nvSpPr>
        <p:spPr>
          <a:xfrm>
            <a:off x="6360160" y="6268915"/>
            <a:ext cx="5178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>
                <a:latin typeface="Verdana" panose="020B0604030504040204" pitchFamily="34" charset="0"/>
                <a:ea typeface="Verdana" panose="020B0604030504040204" pitchFamily="34" charset="0"/>
              </a:rPr>
              <a:t>Geonovum | Algemeen</a:t>
            </a:r>
          </a:p>
        </p:txBody>
      </p:sp>
    </p:spTree>
    <p:extLst>
      <p:ext uri="{BB962C8B-B14F-4D97-AF65-F5344CB8AC3E}">
        <p14:creationId xmlns:p14="http://schemas.microsoft.com/office/powerpoint/2010/main" val="4123351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jdelijke aanduiding voor inhoud 2">
            <a:extLst>
              <a:ext uri="{FF2B5EF4-FFF2-40B4-BE49-F238E27FC236}">
                <a16:creationId xmlns:a16="http://schemas.microsoft.com/office/drawing/2014/main" id="{D711AD62-F946-49D6-A86E-EDC1EBD079AF}"/>
              </a:ext>
            </a:extLst>
          </p:cNvPr>
          <p:cNvSpPr txBox="1">
            <a:spLocks/>
          </p:cNvSpPr>
          <p:nvPr/>
        </p:nvSpPr>
        <p:spPr>
          <a:xfrm>
            <a:off x="1040838" y="1856510"/>
            <a:ext cx="3281784" cy="448887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Bezoekadres</a:t>
            </a:r>
          </a:p>
          <a:p>
            <a:pPr marL="0" indent="0">
              <a:buNone/>
            </a:pPr>
            <a:r>
              <a:rPr lang="nl-NL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Barchman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Wuytierslaan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10</a:t>
            </a:r>
          </a:p>
          <a:p>
            <a:pPr marL="0" indent="0">
              <a:buNone/>
            </a:pP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3818 LH Amersfoort</a:t>
            </a:r>
          </a:p>
          <a:p>
            <a:pPr marL="0" indent="0">
              <a:buNone/>
            </a:pP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www.geonovum.nl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nl-NL" sz="1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nl-NL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Contact</a:t>
            </a:r>
          </a:p>
          <a:p>
            <a:pPr marL="0" indent="0">
              <a:buNone/>
            </a:pP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Email: 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4"/>
              </a:rPr>
              <a:t>info@geonovum.nl</a:t>
            </a:r>
            <a:endParaRPr lang="nl-NL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Telefoon: 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5"/>
              </a:rPr>
              <a:t>033 460 41 00</a:t>
            </a:r>
            <a:endParaRPr lang="nl-NL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endParaRPr lang="nl-NL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r>
              <a:rPr lang="nl-NL" sz="18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Social</a:t>
            </a:r>
            <a:r>
              <a:rPr lang="nl-NL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media</a:t>
            </a:r>
          </a:p>
          <a:p>
            <a:pPr marL="0" indent="0">
              <a:buNone/>
            </a:pP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Twitter: 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6"/>
              </a:rPr>
              <a:t>@</a:t>
            </a:r>
            <a:r>
              <a:rPr lang="nl-NL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6"/>
              </a:rPr>
              <a:t>geonovum</a:t>
            </a:r>
            <a:endParaRPr lang="nl-NL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LinkedIn: 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7"/>
              </a:rPr>
              <a:t>Geonovum</a:t>
            </a:r>
            <a:endParaRPr lang="nl-NL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890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EA7D762-3717-4429-9AE5-711B42C82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SOR MVP → SOR Full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61BBD76E-CCC4-46F9-A37E-B209093D0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b="1" dirty="0">
                <a:latin typeface="Verdana" panose="020B0604030504040204" pitchFamily="34" charset="0"/>
                <a:ea typeface="Verdana" panose="020B0604030504040204" pitchFamily="34" charset="0"/>
              </a:rPr>
              <a:t>Groeimodel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Niet van vandaag op morgen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Uiteindelijk naar een SOR Full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Met een SOR MVP als tussenstation</a:t>
            </a:r>
          </a:p>
          <a:p>
            <a:pPr marL="0" indent="0">
              <a:buNone/>
            </a:pPr>
            <a:endParaRPr lang="nl-NL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nl-NL" b="1" dirty="0">
                <a:latin typeface="Verdana" panose="020B0604030504040204" pitchFamily="34" charset="0"/>
                <a:ea typeface="Verdana" panose="020B0604030504040204" pitchFamily="34" charset="0"/>
              </a:rPr>
              <a:t>SOR MVP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Wat is nu al mogelijk, met de huidige registraties?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Gericht op de ontsluiting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Biedt ook al waarde in het nu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Experimenteel van karakter</a:t>
            </a:r>
          </a:p>
          <a:p>
            <a:pPr marL="0" indent="0">
              <a:buNone/>
            </a:pPr>
            <a:endParaRPr lang="nl-NL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92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EA7D762-3717-4429-9AE5-711B42C82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SOR MVP → SOR Full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61BBD76E-CCC4-46F9-A37E-B209093D0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NL" b="1" dirty="0">
                <a:latin typeface="Verdana" panose="020B0604030504040204" pitchFamily="34" charset="0"/>
                <a:ea typeface="Verdana" panose="020B0604030504040204" pitchFamily="34" charset="0"/>
              </a:rPr>
              <a:t>SOR MVP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1-op-1 of 1-op-n uit de huidige registraties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Mogelijk met huidige technologie</a:t>
            </a:r>
          </a:p>
          <a:p>
            <a:pPr marL="0" indent="0">
              <a:buNone/>
            </a:pPr>
            <a:endParaRPr lang="nl-NL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nl-NL" b="1" dirty="0">
                <a:latin typeface="Verdana" panose="020B0604030504040204" pitchFamily="34" charset="0"/>
                <a:ea typeface="Verdana" panose="020B0604030504040204" pitchFamily="34" charset="0"/>
              </a:rPr>
              <a:t>SOR Full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n-op-m uit de huidige registraties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Anders dan in de huidige registraties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Mogelijk met toekomstige / te ontwikkelen technologie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Naast ontsluiting ook inwinning</a:t>
            </a:r>
          </a:p>
          <a:p>
            <a:pPr marL="0" indent="0">
              <a:buNone/>
            </a:pPr>
            <a:endParaRPr lang="nl-NL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317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EA7D762-3717-4429-9AE5-711B42C82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1 model / N ontsluitingsvormen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61BBD76E-CCC4-46F9-A37E-B209093D0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Implementatie-onafhankelijk model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Ontkoppeling tussen duiding en ontsluiting</a:t>
            </a:r>
          </a:p>
          <a:p>
            <a:pPr lvl="1"/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REST</a:t>
            </a:r>
          </a:p>
          <a:p>
            <a:pPr lvl="1"/>
            <a:r>
              <a:rPr lang="nl-NL" dirty="0" err="1">
                <a:latin typeface="Verdana" panose="020B0604030504040204" pitchFamily="34" charset="0"/>
                <a:ea typeface="Verdana" panose="020B0604030504040204" pitchFamily="34" charset="0"/>
              </a:rPr>
              <a:t>GraphQL</a:t>
            </a:r>
            <a:endParaRPr lang="nl-NL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/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OGC</a:t>
            </a:r>
          </a:p>
          <a:p>
            <a:pPr lvl="1"/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Linked Data</a:t>
            </a:r>
          </a:p>
          <a:p>
            <a:pPr lvl="1"/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Etc.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Zonder SOR duiden afzonderlijke diensten en technieken dezelfde betekenis op een ander manier.</a:t>
            </a:r>
          </a:p>
          <a:p>
            <a:pPr marL="0" indent="0">
              <a:buNone/>
            </a:pPr>
            <a:endParaRPr lang="nl-NL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7987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EA7D762-3717-4429-9AE5-711B42C82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Implementatie SOR MVP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61BBD76E-CCC4-46F9-A37E-B209093D0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Brengt de SOR MVP in de praktijk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Levert inzicht op voor standaardisatie SOR Full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Laat zien wat vanuit de huidige situatie al mogelijk is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Vraagstuk-gedreven (bijv. koopsom)</a:t>
            </a:r>
          </a:p>
          <a:p>
            <a:pPr marL="0" indent="0">
              <a:buNone/>
            </a:pPr>
            <a:endParaRPr lang="nl-NL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224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EA7D762-3717-4429-9AE5-711B42C82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Gebruik maken van de SOR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1FD1CF-8FA3-4917-95A9-B3582B98A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4" y="1318633"/>
            <a:ext cx="5172075" cy="5539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7AC0C38E-B940-4B6D-9E02-CB5590C59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088" y="1289772"/>
            <a:ext cx="5310188" cy="556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923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EA7D762-3717-4429-9AE5-711B42C82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Gebruik maken van de SOR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A200BD0-744D-41C9-B37C-CCDAEC5E8C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062" y="1361344"/>
            <a:ext cx="8143875" cy="5496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87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EA7D762-3717-4429-9AE5-711B42C82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Technische uitdagingen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61BBD76E-CCC4-46F9-A37E-B209093D0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Verschillende representaties hebben voor- en nadelen</a:t>
            </a:r>
          </a:p>
          <a:p>
            <a:pPr lvl="1"/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Uitgewerkt voor Linked Data representaties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Deze moeten wel schalen naar honderden miljoenen objecten!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Sta versimpelingen toe voor SOR MVP</a:t>
            </a:r>
          </a:p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Identificeer in een vroeg stadium welke technieken nog ontwikkeld moeten worden voor SOR Full</a:t>
            </a:r>
          </a:p>
        </p:txBody>
      </p:sp>
    </p:spTree>
    <p:extLst>
      <p:ext uri="{BB962C8B-B14F-4D97-AF65-F5344CB8AC3E}">
        <p14:creationId xmlns:p14="http://schemas.microsoft.com/office/powerpoint/2010/main" val="1482783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EA7D762-3717-4429-9AE5-711B42C82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 panose="020B0604030504040204" pitchFamily="34" charset="0"/>
                <a:ea typeface="Verdana" panose="020B0604030504040204" pitchFamily="34" charset="0"/>
              </a:rPr>
              <a:t>Technische uitdagingen (tentatief)</a:t>
            </a:r>
          </a:p>
        </p:txBody>
      </p:sp>
      <p:sp>
        <p:nvSpPr>
          <p:cNvPr id="9" name="Pijl: omhoog 8">
            <a:extLst>
              <a:ext uri="{FF2B5EF4-FFF2-40B4-BE49-F238E27FC236}">
                <a16:creationId xmlns:a16="http://schemas.microsoft.com/office/drawing/2014/main" id="{66D1B36F-B732-4D78-8E34-6FE5A4947F1B}"/>
              </a:ext>
            </a:extLst>
          </p:cNvPr>
          <p:cNvSpPr/>
          <p:nvPr/>
        </p:nvSpPr>
        <p:spPr>
          <a:xfrm>
            <a:off x="1189182" y="1672091"/>
            <a:ext cx="1130969" cy="4219073"/>
          </a:xfrm>
          <a:prstGeom prst="up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NL" dirty="0"/>
              <a:t>Puntbevraging          |           Analyse</a:t>
            </a:r>
          </a:p>
        </p:txBody>
      </p:sp>
      <p:sp>
        <p:nvSpPr>
          <p:cNvPr id="10" name="Pijl: omhoog 9">
            <a:extLst>
              <a:ext uri="{FF2B5EF4-FFF2-40B4-BE49-F238E27FC236}">
                <a16:creationId xmlns:a16="http://schemas.microsoft.com/office/drawing/2014/main" id="{6115C36F-0C52-4DA8-8D77-61B002D94EF8}"/>
              </a:ext>
            </a:extLst>
          </p:cNvPr>
          <p:cNvSpPr/>
          <p:nvPr/>
        </p:nvSpPr>
        <p:spPr>
          <a:xfrm rot="5400000">
            <a:off x="5437483" y="2207429"/>
            <a:ext cx="1130969" cy="7928811"/>
          </a:xfrm>
          <a:prstGeom prst="up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NL" dirty="0"/>
              <a:t>Actueel           |           Uitsnede           |           Volledige historie</a:t>
            </a:r>
          </a:p>
        </p:txBody>
      </p:sp>
      <p:sp>
        <p:nvSpPr>
          <p:cNvPr id="11" name="Ovaal 10">
            <a:extLst>
              <a:ext uri="{FF2B5EF4-FFF2-40B4-BE49-F238E27FC236}">
                <a16:creationId xmlns:a16="http://schemas.microsoft.com/office/drawing/2014/main" id="{41D6D9E2-0555-48C8-AF3E-C4075B87C6F0}"/>
              </a:ext>
            </a:extLst>
          </p:cNvPr>
          <p:cNvSpPr/>
          <p:nvPr/>
        </p:nvSpPr>
        <p:spPr>
          <a:xfrm>
            <a:off x="2846624" y="4406056"/>
            <a:ext cx="1025237" cy="10252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9334CD95-DAA1-4BEC-8E65-F37DBCC75FA2}"/>
              </a:ext>
            </a:extLst>
          </p:cNvPr>
          <p:cNvSpPr/>
          <p:nvPr/>
        </p:nvSpPr>
        <p:spPr>
          <a:xfrm>
            <a:off x="7393039" y="4406055"/>
            <a:ext cx="1025237" cy="102523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DD365295-155F-4271-9E63-B6327D1B3657}"/>
              </a:ext>
            </a:extLst>
          </p:cNvPr>
          <p:cNvSpPr/>
          <p:nvPr/>
        </p:nvSpPr>
        <p:spPr>
          <a:xfrm>
            <a:off x="7393039" y="2253070"/>
            <a:ext cx="1025237" cy="102523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AA3B9807-083E-4438-817F-7A9D88B9A56F}"/>
              </a:ext>
            </a:extLst>
          </p:cNvPr>
          <p:cNvSpPr/>
          <p:nvPr/>
        </p:nvSpPr>
        <p:spPr>
          <a:xfrm>
            <a:off x="4977729" y="2253070"/>
            <a:ext cx="1025237" cy="102523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F68F35A-AC77-4F01-B191-7A6AAA3F1005}"/>
              </a:ext>
            </a:extLst>
          </p:cNvPr>
          <p:cNvSpPr/>
          <p:nvPr/>
        </p:nvSpPr>
        <p:spPr>
          <a:xfrm>
            <a:off x="2846623" y="2253070"/>
            <a:ext cx="1025237" cy="10252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A8DD963B-FF2B-4E2D-A893-5D5FDDD3E3AD}"/>
              </a:ext>
            </a:extLst>
          </p:cNvPr>
          <p:cNvSpPr/>
          <p:nvPr/>
        </p:nvSpPr>
        <p:spPr>
          <a:xfrm>
            <a:off x="4977728" y="4406054"/>
            <a:ext cx="1025237" cy="10252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9798567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novum Nieuw template 2020 breedbeeld" id="{E269A9EB-B735-470C-9FE7-255FBB2BDF20}" vid="{89344914-71A0-464F-B627-65A6AE6CED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2021 breedbeeld</Template>
  <TotalTime>38</TotalTime>
  <Words>273</Words>
  <Application>Microsoft Office PowerPoint</Application>
  <PresentationFormat>Breedbeeld</PresentationFormat>
  <Paragraphs>62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Verdana</vt:lpstr>
      <vt:lpstr>Kantoorthema</vt:lpstr>
      <vt:lpstr>SOR model in de praktijk</vt:lpstr>
      <vt:lpstr>SOR MVP → SOR Full</vt:lpstr>
      <vt:lpstr>SOR MVP → SOR Full</vt:lpstr>
      <vt:lpstr>1 model / N ontsluitingsvormen</vt:lpstr>
      <vt:lpstr>Implementatie SOR MVP</vt:lpstr>
      <vt:lpstr>Gebruik maken van de SOR</vt:lpstr>
      <vt:lpstr>Gebruik maken van de SOR</vt:lpstr>
      <vt:lpstr>Technische uitdagingen</vt:lpstr>
      <vt:lpstr>Technische uitdagingen (tentatief)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SOR model in de praktijk</dc:title>
  <dc:creator>Wouter Beek</dc:creator>
  <cp:lastModifiedBy>Wouter Beek</cp:lastModifiedBy>
  <cp:revision>2</cp:revision>
  <dcterms:created xsi:type="dcterms:W3CDTF">2021-08-27T06:46:28Z</dcterms:created>
  <dcterms:modified xsi:type="dcterms:W3CDTF">2021-08-27T07:39:53Z</dcterms:modified>
</cp:coreProperties>
</file>

<file path=docProps/thumbnail.jpeg>
</file>